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6858000" cy="9144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14" y="12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69B2A-B2A0-4E6D-A872-2F683709FA37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7E892-D3DC-4857-A404-4F3D7551C5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0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6E31-0A9F-4C98-8750-A3AED196A70E}" type="datetimeFigureOut">
              <a:rPr kumimoji="1" lang="ja-JP" altLang="en-US" smtClean="0"/>
              <a:pPr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294D-4971-4872-8A79-D3E98B8364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59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6E31-0A9F-4C98-8750-A3AED196A70E}" type="datetimeFigureOut">
              <a:rPr kumimoji="1" lang="ja-JP" altLang="en-US" smtClean="0"/>
              <a:pPr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294D-4971-4872-8A79-D3E98B8364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95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6E31-0A9F-4C98-8750-A3AED196A70E}" type="datetimeFigureOut">
              <a:rPr kumimoji="1" lang="ja-JP" altLang="en-US" smtClean="0"/>
              <a:pPr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294D-4971-4872-8A79-D3E98B8364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16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6E31-0A9F-4C98-8750-A3AED196A70E}" type="datetimeFigureOut">
              <a:rPr kumimoji="1" lang="ja-JP" altLang="en-US" smtClean="0"/>
              <a:pPr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294D-4971-4872-8A79-D3E98B8364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22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6E31-0A9F-4C98-8750-A3AED196A70E}" type="datetimeFigureOut">
              <a:rPr kumimoji="1" lang="ja-JP" altLang="en-US" smtClean="0"/>
              <a:pPr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294D-4971-4872-8A79-D3E98B8364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92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6E31-0A9F-4C98-8750-A3AED196A70E}" type="datetimeFigureOut">
              <a:rPr kumimoji="1" lang="ja-JP" altLang="en-US" smtClean="0"/>
              <a:pPr/>
              <a:t>2016/5/13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294D-4971-4872-8A79-D3E98B8364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00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6E31-0A9F-4C98-8750-A3AED196A70E}" type="datetimeFigureOut">
              <a:rPr kumimoji="1" lang="ja-JP" altLang="en-US" smtClean="0"/>
              <a:pPr/>
              <a:t>2016/5/13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294D-4971-4872-8A79-D3E98B8364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10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6E31-0A9F-4C98-8750-A3AED196A70E}" type="datetimeFigureOut">
              <a:rPr kumimoji="1" lang="ja-JP" altLang="en-US" smtClean="0"/>
              <a:pPr/>
              <a:t>2016/5/13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294D-4971-4872-8A79-D3E98B8364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96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6E31-0A9F-4C98-8750-A3AED196A70E}" type="datetimeFigureOut">
              <a:rPr kumimoji="1" lang="ja-JP" altLang="en-US" smtClean="0"/>
              <a:pPr/>
              <a:t>2016/5/13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294D-4971-4872-8A79-D3E98B8364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95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6E31-0A9F-4C98-8750-A3AED196A70E}" type="datetimeFigureOut">
              <a:rPr kumimoji="1" lang="ja-JP" altLang="en-US" smtClean="0"/>
              <a:pPr/>
              <a:t>2016/5/13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294D-4971-4872-8A79-D3E98B8364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35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6E31-0A9F-4C98-8750-A3AED196A70E}" type="datetimeFigureOut">
              <a:rPr kumimoji="1" lang="ja-JP" altLang="en-US" smtClean="0"/>
              <a:pPr/>
              <a:t>2016/5/13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294D-4971-4872-8A79-D3E98B8364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51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6E31-0A9F-4C98-8750-A3AED196A70E}" type="datetimeFigureOut">
              <a:rPr kumimoji="1" lang="ja-JP" altLang="en-US" smtClean="0"/>
              <a:pPr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1294D-4971-4872-8A79-D3E98B8364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7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191" y="8087320"/>
            <a:ext cx="6858000" cy="1066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 r="50000" b="51380"/>
          <a:stretch/>
        </p:blipFill>
        <p:spPr>
          <a:xfrm rot="16200000">
            <a:off x="940774" y="-850169"/>
            <a:ext cx="5025439" cy="6725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8843" y="2512719"/>
            <a:ext cx="5829300" cy="875928"/>
          </a:xfrm>
        </p:spPr>
        <p:txBody>
          <a:bodyPr>
            <a:normAutofit/>
          </a:bodyPr>
          <a:lstStyle/>
          <a:p>
            <a:r>
              <a:rPr kumimoji="1" lang="ja-JP" altLang="en-US" sz="3200" b="1" u="sng" dirty="0" smtClean="0"/>
              <a:t>有田幹雄院長就任記念講演会</a:t>
            </a:r>
            <a:endParaRPr kumimoji="1" lang="ja-JP" altLang="en-US" sz="3200" b="1" u="sng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7169" y="4932040"/>
            <a:ext cx="5832648" cy="1240160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ja-JP" altLang="en-US" b="1" dirty="0" smtClean="0">
                <a:solidFill>
                  <a:srgbClr val="008000"/>
                </a:solidFill>
              </a:rPr>
              <a:t>2</a:t>
            </a:r>
            <a:r>
              <a:rPr lang="en-US" altLang="ja-JP" b="1" dirty="0" smtClean="0">
                <a:solidFill>
                  <a:srgbClr val="008000"/>
                </a:solidFill>
              </a:rPr>
              <a:t>016</a:t>
            </a:r>
            <a:r>
              <a:rPr lang="ja-JP" altLang="en-US" b="1" dirty="0" smtClean="0">
                <a:solidFill>
                  <a:srgbClr val="008000"/>
                </a:solidFill>
              </a:rPr>
              <a:t>年</a:t>
            </a:r>
            <a:endParaRPr lang="en-US" altLang="ja-JP" b="1" dirty="0" smtClean="0">
              <a:solidFill>
                <a:srgbClr val="008000"/>
              </a:solidFill>
            </a:endParaRPr>
          </a:p>
          <a:p>
            <a:r>
              <a:rPr lang="en-US" altLang="ja-JP" sz="5600" b="1" u="sng" dirty="0" smtClean="0">
                <a:solidFill>
                  <a:srgbClr val="008000"/>
                </a:solidFill>
              </a:rPr>
              <a:t>7</a:t>
            </a:r>
            <a:r>
              <a:rPr lang="ja-JP" altLang="en-US" sz="5600" b="1" u="sng" dirty="0" smtClean="0">
                <a:solidFill>
                  <a:srgbClr val="008000"/>
                </a:solidFill>
              </a:rPr>
              <a:t>月</a:t>
            </a:r>
            <a:r>
              <a:rPr lang="en-US" altLang="ja-JP" sz="5600" b="1" u="sng" dirty="0" smtClean="0">
                <a:solidFill>
                  <a:srgbClr val="008000"/>
                </a:solidFill>
              </a:rPr>
              <a:t>4</a:t>
            </a:r>
            <a:r>
              <a:rPr lang="ja-JP" altLang="en-US" sz="5600" b="1" u="sng" dirty="0" smtClean="0">
                <a:solidFill>
                  <a:srgbClr val="008000"/>
                </a:solidFill>
              </a:rPr>
              <a:t>日（月）１８：３０</a:t>
            </a:r>
            <a:r>
              <a:rPr lang="en-US" altLang="ja-JP" sz="5600" b="1" u="sng" dirty="0" smtClean="0">
                <a:solidFill>
                  <a:srgbClr val="008000"/>
                </a:solidFill>
              </a:rPr>
              <a:t>〜</a:t>
            </a:r>
            <a:r>
              <a:rPr lang="ja-JP" altLang="en-US" sz="5600" b="1" u="sng" dirty="0" smtClean="0">
                <a:solidFill>
                  <a:srgbClr val="008000"/>
                </a:solidFill>
              </a:rPr>
              <a:t>２０：００</a:t>
            </a:r>
            <a:endParaRPr kumimoji="1" lang="en-US" altLang="ja-JP" sz="5600" b="1" u="sng" dirty="0" smtClean="0">
              <a:solidFill>
                <a:srgbClr val="008000"/>
              </a:solidFill>
            </a:endParaRPr>
          </a:p>
          <a:p>
            <a:r>
              <a:rPr lang="ja-JP" altLang="en-US" sz="2880" b="1" dirty="0" smtClean="0">
                <a:solidFill>
                  <a:srgbClr val="008000"/>
                </a:solidFill>
              </a:rPr>
              <a:t>場所：和歌山ビッグ愛　</a:t>
            </a:r>
            <a:r>
              <a:rPr lang="en-US" altLang="ja-JP" sz="2880" b="1" dirty="0" smtClean="0">
                <a:solidFill>
                  <a:srgbClr val="008000"/>
                </a:solidFill>
              </a:rPr>
              <a:t>1</a:t>
            </a:r>
            <a:r>
              <a:rPr lang="ja-JP" altLang="en-US" sz="2880" b="1" dirty="0" smtClean="0">
                <a:solidFill>
                  <a:srgbClr val="008000"/>
                </a:solidFill>
              </a:rPr>
              <a:t>階大ホール</a:t>
            </a:r>
            <a:endParaRPr kumimoji="1" lang="ja-JP" altLang="en-US" sz="2880" b="1" dirty="0">
              <a:solidFill>
                <a:srgbClr val="008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92896" y="3923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5800" y="6172200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特別講演　　和歌山県立医科大学附属病院副院長</a:t>
            </a:r>
            <a:endParaRPr kumimoji="1" lang="en-US" altLang="ja-JP" sz="1600" b="1" dirty="0" smtClean="0"/>
          </a:p>
          <a:p>
            <a:pPr algn="r"/>
            <a:r>
              <a:rPr lang="ja-JP" altLang="en-US" sz="1600" b="1" dirty="0" smtClean="0"/>
              <a:t>リハビリテーション医学講座　　教授　田島　文博　先生</a:t>
            </a:r>
            <a:endParaRPr lang="en-US" altLang="ja-JP" sz="1600" b="1" dirty="0" smtClean="0"/>
          </a:p>
          <a:p>
            <a:pPr algn="ctr"/>
            <a:r>
              <a:rPr kumimoji="1" lang="ja-JP" altLang="en-US" sz="1600" b="1" dirty="0" smtClean="0"/>
              <a:t>「リハビリテーションの本質的な役割」</a:t>
            </a:r>
            <a:endParaRPr kumimoji="1" lang="en-US" altLang="ja-JP" sz="1600" b="1" dirty="0" smtClean="0"/>
          </a:p>
          <a:p>
            <a:pPr algn="ctr"/>
            <a:endParaRPr lang="en-US" altLang="ja-JP" sz="1600" b="1" dirty="0" smtClean="0"/>
          </a:p>
          <a:p>
            <a:r>
              <a:rPr kumimoji="1" lang="ja-JP" altLang="en-US" sz="1600" b="1" dirty="0" smtClean="0"/>
              <a:t>記念講演　　医療法人スミヤ　角谷リハビリテーション病院　</a:t>
            </a:r>
            <a:endParaRPr kumimoji="1" lang="en-US" altLang="ja-JP" sz="1600" b="1" dirty="0" smtClean="0"/>
          </a:p>
          <a:p>
            <a:pPr algn="r"/>
            <a:r>
              <a:rPr lang="ja-JP" altLang="en-US" sz="1600" b="1" dirty="0" smtClean="0"/>
              <a:t>院長　有田　幹雄</a:t>
            </a:r>
            <a:endParaRPr lang="en-US" altLang="ja-JP" sz="1600" b="1" dirty="0" smtClean="0"/>
          </a:p>
          <a:p>
            <a:pPr algn="ctr"/>
            <a:r>
              <a:rPr kumimoji="1" lang="ja-JP" altLang="en-US" sz="1600" b="1" dirty="0" smtClean="0"/>
              <a:t>「魅力ある回復期リハビリテーションを目指して」</a:t>
            </a:r>
            <a:endParaRPr kumimoji="1" lang="ja-JP" altLang="en-US" sz="1600" b="1" dirty="0"/>
          </a:p>
        </p:txBody>
      </p:sp>
      <p:sp>
        <p:nvSpPr>
          <p:cNvPr id="10" name="ホームベース 9"/>
          <p:cNvSpPr/>
          <p:nvPr/>
        </p:nvSpPr>
        <p:spPr>
          <a:xfrm>
            <a:off x="260648" y="8382000"/>
            <a:ext cx="1524000" cy="457200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問い合わせ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5729" y="815905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TEL:073-475-1230</a:t>
            </a:r>
          </a:p>
          <a:p>
            <a:r>
              <a:rPr lang="ja-JP" altLang="ja-JP" b="1" dirty="0" smtClean="0"/>
              <a:t>F</a:t>
            </a:r>
            <a:r>
              <a:rPr lang="en-US" altLang="ja-JP" b="1" dirty="0" smtClean="0"/>
              <a:t>AX:073-475-1231</a:t>
            </a:r>
          </a:p>
          <a:p>
            <a:r>
              <a:rPr kumimoji="1" lang="ja-JP" altLang="en-US" b="1" dirty="0" smtClean="0"/>
              <a:t>メール：</a:t>
            </a:r>
            <a:r>
              <a:rPr kumimoji="1" lang="en-US" altLang="ja-JP" b="1" dirty="0" smtClean="0"/>
              <a:t>re-</a:t>
            </a:r>
            <a:r>
              <a:rPr lang="en-US" altLang="ja-JP" b="1" dirty="0" smtClean="0"/>
              <a:t>ha-</a:t>
            </a:r>
            <a:r>
              <a:rPr lang="en-US" altLang="ja-JP" b="1" dirty="0" err="1" smtClean="0"/>
              <a:t>purser@sumiya.or.jp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12432" y="8287434"/>
            <a:ext cx="204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角谷リハビリテーション病院</a:t>
            </a:r>
            <a:endParaRPr kumimoji="1" lang="en-US" altLang="ja-JP" sz="1200" b="1" dirty="0" smtClean="0"/>
          </a:p>
          <a:p>
            <a:r>
              <a:rPr kumimoji="1" lang="ja-JP" altLang="en-US" sz="1200" b="1" dirty="0" smtClean="0"/>
              <a:t>事務局</a:t>
            </a:r>
            <a:r>
              <a:rPr kumimoji="1" lang="ja-JP" altLang="en-US" sz="1200" b="1" dirty="0" smtClean="0"/>
              <a:t>担当　藤本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304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37</Words>
  <Application>Microsoft Office PowerPoint</Application>
  <PresentationFormat>画面に合わせる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有田幹雄院長就任記念講演会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有田幹雄院長就任記念講演会のご案内</dc:title>
  <dc:creator>SUMIYA</dc:creator>
  <cp:lastModifiedBy>SUMIYA</cp:lastModifiedBy>
  <cp:revision>9</cp:revision>
  <cp:lastPrinted>2016-05-11T07:31:48Z</cp:lastPrinted>
  <dcterms:created xsi:type="dcterms:W3CDTF">2016-05-11T07:07:13Z</dcterms:created>
  <dcterms:modified xsi:type="dcterms:W3CDTF">2016-05-13T03:36:35Z</dcterms:modified>
</cp:coreProperties>
</file>